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660D6-4E6F-4D66-A7A1-653A2F950308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3F6AF-0B67-40CA-BAFE-8E337DA6B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8744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660D6-4E6F-4D66-A7A1-653A2F950308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3F6AF-0B67-40CA-BAFE-8E337DA6B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034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660D6-4E6F-4D66-A7A1-653A2F950308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3F6AF-0B67-40CA-BAFE-8E337DA6B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1955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660D6-4E6F-4D66-A7A1-653A2F950308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3F6AF-0B67-40CA-BAFE-8E337DA6B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348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660D6-4E6F-4D66-A7A1-653A2F950308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3F6AF-0B67-40CA-BAFE-8E337DA6B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981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660D6-4E6F-4D66-A7A1-653A2F950308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3F6AF-0B67-40CA-BAFE-8E337DA6B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638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660D6-4E6F-4D66-A7A1-653A2F950308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3F6AF-0B67-40CA-BAFE-8E337DA6B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010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660D6-4E6F-4D66-A7A1-653A2F950308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3F6AF-0B67-40CA-BAFE-8E337DA6B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841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660D6-4E6F-4D66-A7A1-653A2F950308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3F6AF-0B67-40CA-BAFE-8E337DA6B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607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660D6-4E6F-4D66-A7A1-653A2F950308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3F6AF-0B67-40CA-BAFE-8E337DA6B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607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660D6-4E6F-4D66-A7A1-653A2F950308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3F6AF-0B67-40CA-BAFE-8E337DA6B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30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660D6-4E6F-4D66-A7A1-653A2F950308}" type="datetimeFigureOut">
              <a:rPr lang="ru-RU" smtClean="0"/>
              <a:t>22.09.2020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3F6AF-0B67-40CA-BAFE-8E337DA6B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040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92414" y="2798828"/>
            <a:ext cx="3759171" cy="12603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en-US" sz="66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Wordwall</a:t>
            </a:r>
            <a:endParaRPr lang="ru-RU" sz="28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4653136"/>
            <a:ext cx="4572000" cy="175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                     Материал подготовила  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                     учитель начальных классов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                        МБОУ «СОШ№8»</a:t>
            </a:r>
            <a:endParaRPr lang="ru-RU" sz="14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                          </a:t>
            </a:r>
            <a:r>
              <a:rPr lang="ru-RU" dirty="0" err="1" smtClean="0">
                <a:effectLst/>
                <a:latin typeface="Times New Roman"/>
                <a:ea typeface="Calibri"/>
                <a:cs typeface="Times New Roman"/>
              </a:rPr>
              <a:t>Ямалтдинова</a:t>
            </a: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Г.А.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64869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Matrix\Downloads\20200922_212959 (1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1" t="5417" r="3628" b="7332"/>
          <a:stretch/>
        </p:blipFill>
        <p:spPr bwMode="auto">
          <a:xfrm>
            <a:off x="467544" y="332656"/>
            <a:ext cx="3324314" cy="28137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atrix\Downloads\20200922_21302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7" t="6262" r="13366" b="5283"/>
          <a:stretch/>
        </p:blipFill>
        <p:spPr bwMode="auto">
          <a:xfrm>
            <a:off x="5724128" y="260648"/>
            <a:ext cx="3169373" cy="36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atrix\Downloads\20200922_213321 (1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4" t="3271" r="10093"/>
          <a:stretch/>
        </p:blipFill>
        <p:spPr bwMode="auto">
          <a:xfrm>
            <a:off x="1115616" y="3356992"/>
            <a:ext cx="4464496" cy="3168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479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atrix\Downloads\20200922_21345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7" r="6154" b="6577"/>
          <a:stretch/>
        </p:blipFill>
        <p:spPr bwMode="auto">
          <a:xfrm>
            <a:off x="323528" y="260648"/>
            <a:ext cx="3546505" cy="25496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Matrix\Downloads\20200922_213536 (1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25" r="4954" b="17477"/>
          <a:stretch/>
        </p:blipFill>
        <p:spPr bwMode="auto">
          <a:xfrm>
            <a:off x="3275856" y="2420888"/>
            <a:ext cx="5688632" cy="42445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858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Matrix\Downloads\20200922_2138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91" t="4048" r="7812" b="13534"/>
          <a:stretch/>
        </p:blipFill>
        <p:spPr bwMode="auto">
          <a:xfrm>
            <a:off x="251520" y="476672"/>
            <a:ext cx="3221765" cy="28884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Matrix\Downloads\20200922_213817 (1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6" t="4434" r="17383" b="2690"/>
          <a:stretch/>
        </p:blipFill>
        <p:spPr bwMode="auto">
          <a:xfrm>
            <a:off x="4067944" y="260648"/>
            <a:ext cx="4404046" cy="33843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atrix\Downloads\20200922_213827 (1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7" t="6263" r="18412" b="12991"/>
          <a:stretch/>
        </p:blipFill>
        <p:spPr bwMode="auto">
          <a:xfrm>
            <a:off x="1763688" y="3861048"/>
            <a:ext cx="4528301" cy="27130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094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atrix\Downloads\20200922_2137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5" t="6760" r="16059" b="167"/>
          <a:stretch/>
        </p:blipFill>
        <p:spPr bwMode="auto">
          <a:xfrm>
            <a:off x="467544" y="260648"/>
            <a:ext cx="4032448" cy="38884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Matrix\Downloads\20200922_2132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1" t="16229" r="36234" b="20303"/>
          <a:stretch/>
        </p:blipFill>
        <p:spPr bwMode="auto">
          <a:xfrm>
            <a:off x="4860032" y="1916832"/>
            <a:ext cx="3960440" cy="43204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530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Matrix\Downloads\20200922_21394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" t="4434" b="11994"/>
          <a:stretch/>
        </p:blipFill>
        <p:spPr bwMode="auto">
          <a:xfrm>
            <a:off x="539552" y="260648"/>
            <a:ext cx="3888432" cy="3168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Matrix\Downloads\20200922_21400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2" t="10415" r="12056"/>
          <a:stretch/>
        </p:blipFill>
        <p:spPr bwMode="auto">
          <a:xfrm>
            <a:off x="5004048" y="2060848"/>
            <a:ext cx="3829633" cy="46077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97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Matrix\Downloads\20200922_2141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6" t="5597" r="17850" b="7009"/>
          <a:stretch/>
        </p:blipFill>
        <p:spPr bwMode="auto">
          <a:xfrm>
            <a:off x="323528" y="332656"/>
            <a:ext cx="4032449" cy="35283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Matrix\Downloads\20200922_21431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9" t="3935" r="5701" b="6677"/>
          <a:stretch/>
        </p:blipFill>
        <p:spPr bwMode="auto">
          <a:xfrm>
            <a:off x="4572000" y="2132856"/>
            <a:ext cx="4248472" cy="45976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95458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19</Words>
  <Application>Microsoft Office PowerPoint</Application>
  <PresentationFormat>Экран (4:3)</PresentationFormat>
  <Paragraphs>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Matrix</dc:creator>
  <cp:lastModifiedBy>Matrix</cp:lastModifiedBy>
  <cp:revision>6</cp:revision>
  <dcterms:created xsi:type="dcterms:W3CDTF">2020-09-22T19:45:50Z</dcterms:created>
  <dcterms:modified xsi:type="dcterms:W3CDTF">2020-09-22T20:41:05Z</dcterms:modified>
</cp:coreProperties>
</file>